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60" r:id="rId5"/>
    <p:sldId id="264" r:id="rId6"/>
    <p:sldId id="263" r:id="rId7"/>
    <p:sldId id="315" r:id="rId8"/>
    <p:sldId id="304" r:id="rId9"/>
    <p:sldId id="312" r:id="rId10"/>
    <p:sldId id="305" r:id="rId11"/>
    <p:sldId id="31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2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D07AD3FD-84FF-467E-9693-752776549C61}">
      <dgm:prSet phldrT="[Text]" phldr="0"/>
      <dgm:spPr/>
      <dgm:t>
        <a:bodyPr/>
        <a:lstStyle/>
        <a:p>
          <a:r>
            <a:rPr lang="en-US" dirty="0"/>
            <a:t>20</a:t>
          </a:r>
          <a:r>
            <a:rPr lang="en-US" baseline="30000" dirty="0"/>
            <a:t>th</a:t>
          </a:r>
          <a:r>
            <a:rPr lang="en-US" dirty="0"/>
            <a:t> Dec 2021</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400" b="1" kern="1200" dirty="0">
              <a:solidFill>
                <a:prstClr val="black">
                  <a:hueOff val="0"/>
                  <a:satOff val="0"/>
                  <a:lumOff val="0"/>
                  <a:alphaOff val="0"/>
                </a:prstClr>
              </a:solidFill>
              <a:effectLst/>
              <a:latin typeface="Avenir Next LT Pro"/>
              <a:ea typeface="+mn-ea"/>
              <a:cs typeface="+mn-cs"/>
            </a:rPr>
            <a:t>After that we will work on the second page that will display the online transactions</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phldr="0"/>
      <dgm:spPr/>
      <dgm:t>
        <a:bodyPr/>
        <a:lstStyle/>
        <a:p>
          <a:r>
            <a:rPr lang="en-US" dirty="0"/>
            <a:t>30</a:t>
          </a:r>
          <a:r>
            <a:rPr lang="en-US" baseline="30000" dirty="0"/>
            <a:t>th</a:t>
          </a:r>
          <a:r>
            <a:rPr lang="en-US" dirty="0"/>
            <a:t> dec 2021</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400" b="1" kern="1200" dirty="0">
              <a:solidFill>
                <a:prstClr val="black">
                  <a:hueOff val="0"/>
                  <a:satOff val="0"/>
                  <a:lumOff val="0"/>
                  <a:alphaOff val="0"/>
                </a:prstClr>
              </a:solidFill>
              <a:effectLst/>
              <a:latin typeface="Avenir Next LT Pro"/>
              <a:ea typeface="+mn-ea"/>
              <a:cs typeface="+mn-cs"/>
            </a:rPr>
            <a:t>In this week we will work on the Other Settings that user can change the password of his/her Account</a:t>
          </a:r>
          <a:r>
            <a:rPr lang="en-US" sz="1600" kern="1200" dirty="0">
              <a:effectLst/>
            </a:rPr>
            <a:t>.</a:t>
          </a:r>
          <a:endParaRPr lang="en-US" sz="1600" kern="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B7844D9C-CEC3-4391-8E26-77D4EC90BEE6}">
      <dgm:prSet phldrT="[Text]" phldr="0"/>
      <dgm:spPr/>
      <dgm:t>
        <a:bodyPr/>
        <a:lstStyle/>
        <a:p>
          <a:r>
            <a:rPr lang="en-US" dirty="0"/>
            <a:t>15</a:t>
          </a:r>
          <a:r>
            <a:rPr lang="en-US" baseline="30000" dirty="0"/>
            <a:t>th</a:t>
          </a:r>
          <a:r>
            <a:rPr lang="en-US" dirty="0"/>
            <a:t> Jan 2022</a:t>
          </a:r>
        </a:p>
      </dgm:t>
    </dgm:pt>
    <dgm:pt modelId="{4F875050-E09A-4C93-B3C7-C7388ED24C9E}" type="parTrans" cxnId="{2EEB4CA7-B3C7-4EDB-B75E-4A3A798FD4AF}">
      <dgm:prSet/>
      <dgm:spPr/>
      <dgm:t>
        <a:bodyPr/>
        <a:lstStyle/>
        <a:p>
          <a:endParaRPr lang="en-US"/>
        </a:p>
      </dgm:t>
    </dgm:pt>
    <dgm:pt modelId="{0532186D-F42C-4921-8396-FA6F71B1D336}" type="sibTrans" cxnId="{2EEB4CA7-B3C7-4EDB-B75E-4A3A798FD4AF}">
      <dgm:prSet/>
      <dgm:spPr/>
      <dgm:t>
        <a:bodyPr/>
        <a:lstStyle/>
        <a:p>
          <a:endParaRPr lang="en-US"/>
        </a:p>
      </dgm:t>
    </dgm:pt>
    <dgm:pt modelId="{1C2B8942-116D-43C6-B389-6ED118425724}">
      <dgm:prSet phldrT="[Text]" phldr="0" custT="1"/>
      <dgm:spPr/>
      <dgm:t>
        <a:bodyPr/>
        <a:lstStyle/>
        <a:p>
          <a:r>
            <a:rPr lang="en-US" sz="1400" b="1" kern="1200" dirty="0">
              <a:solidFill>
                <a:prstClr val="black">
                  <a:hueOff val="0"/>
                  <a:satOff val="0"/>
                  <a:lumOff val="0"/>
                  <a:alphaOff val="0"/>
                </a:prstClr>
              </a:solidFill>
              <a:effectLst/>
              <a:latin typeface="Avenir Next LT Pro"/>
              <a:ea typeface="+mn-ea"/>
              <a:cs typeface="+mn-cs"/>
            </a:rPr>
            <a:t>Now the final work is to Design the project to make it creative. There we will implement pictures, various types of fonts and colors</a:t>
          </a:r>
          <a:r>
            <a:rPr lang="en-US" sz="1600" kern="1200" dirty="0">
              <a:effectLst/>
            </a:rPr>
            <a:t>. </a:t>
          </a:r>
          <a:endParaRPr lang="en-US" sz="1600" kern="1200" dirty="0"/>
        </a:p>
      </dgm:t>
    </dgm:pt>
    <dgm:pt modelId="{5353A802-5CA1-4811-B14F-92E405CD6694}" type="parTrans" cxnId="{B95B9926-1D2D-43CD-983A-52B3EEFB2680}">
      <dgm:prSet/>
      <dgm:spPr/>
      <dgm:t>
        <a:bodyPr/>
        <a:lstStyle/>
        <a:p>
          <a:endParaRPr lang="en-US"/>
        </a:p>
      </dgm:t>
    </dgm:pt>
    <dgm:pt modelId="{5D9ED856-0F09-41CB-8E2E-4FD817D2316C}" type="sibTrans" cxnId="{B95B9926-1D2D-43CD-983A-52B3EEFB2680}">
      <dgm:prSet/>
      <dgm:spPr/>
      <dgm:t>
        <a:bodyPr/>
        <a:lstStyle/>
        <a:p>
          <a:endParaRPr lang="en-US"/>
        </a:p>
      </dgm:t>
    </dgm:pt>
    <dgm:pt modelId="{AACEAFD5-63CF-4AFC-B46F-BE086C5D447C}">
      <dgm:prSet phldrT="[Text]"/>
      <dgm:spPr/>
      <dgm:t>
        <a:bodyPr/>
        <a:lstStyle/>
        <a:p>
          <a:r>
            <a:rPr lang="en-US" dirty="0"/>
            <a:t>10 Dec 2021</a:t>
          </a:r>
        </a:p>
      </dgm:t>
    </dgm:pt>
    <dgm:pt modelId="{7A8D4B4D-06E9-4958-810D-A6226B6AC588}" type="sibTrans" cxnId="{AE101ABC-7EA3-4444-A576-8AB15A371C84}">
      <dgm:prSet/>
      <dgm:spPr/>
      <dgm:t>
        <a:bodyPr/>
        <a:lstStyle/>
        <a:p>
          <a:endParaRPr lang="en-US"/>
        </a:p>
      </dgm:t>
    </dgm:pt>
    <dgm:pt modelId="{7A0BD8EC-BB4A-4912-A54E-6F39B681264E}" type="parTrans" cxnId="{AE101ABC-7EA3-4444-A576-8AB15A371C84}">
      <dgm:prSet/>
      <dgm:spPr/>
      <dgm:t>
        <a:bodyPr/>
        <a:lstStyle/>
        <a:p>
          <a:endParaRPr lang="en-US"/>
        </a:p>
      </dgm:t>
    </dgm:pt>
    <dgm:pt modelId="{349299C9-846E-4827-813A-349CCCE20782}">
      <dgm:prSet phldrT="[Text]" custT="1"/>
      <dgm:spPr/>
      <dgm:t>
        <a:bodyPr/>
        <a:lstStyle/>
        <a:p>
          <a:r>
            <a:rPr lang="en-US" sz="1600" b="0" i="0" u="none" dirty="0"/>
            <a:t>.</a:t>
          </a:r>
          <a:r>
            <a:rPr lang="en-US" sz="1600" dirty="0">
              <a:effectLst/>
            </a:rPr>
            <a:t> W</a:t>
          </a:r>
          <a:r>
            <a:rPr lang="en-US" sz="1600" b="1" dirty="0">
              <a:effectLst/>
            </a:rPr>
            <a:t>e will create a frame in which we are going to implement a Login page for our Bank Management System. In that login page the user can login account and Register new account.</a:t>
          </a:r>
          <a:endParaRPr lang="en-US" sz="1600" b="1" dirty="0"/>
        </a:p>
      </dgm:t>
    </dgm:pt>
    <dgm:pt modelId="{9D819F52-ACA0-4B08-8256-DF6BD8FA3A0B}" type="sibTrans" cxnId="{0EFA3039-6828-403C-9445-4359BA6645E6}">
      <dgm:prSet/>
      <dgm:spPr/>
      <dgm:t>
        <a:bodyPr/>
        <a:lstStyle/>
        <a:p>
          <a:endParaRPr lang="en-US"/>
        </a:p>
      </dgm:t>
    </dgm:pt>
    <dgm:pt modelId="{AEA27547-B9ED-4994-BD27-04EC297EF367}" type="parTrans" cxnId="{0EFA3039-6828-403C-9445-4359BA6645E6}">
      <dgm:prSet/>
      <dgm:spPr/>
      <dgm:t>
        <a:bodyPr/>
        <a:lstStyle/>
        <a:p>
          <a:endParaRPr lang="en-US"/>
        </a:p>
      </dgm:t>
    </dgm:pt>
    <dgm:pt modelId="{237B2588-06D9-4A9F-84C2-49AE0CBF4AF8}">
      <dgm:prSet custT="1"/>
      <dgm:spPr/>
      <dgm:t>
        <a:bodyPr/>
        <a:lstStyle/>
        <a:p>
          <a:r>
            <a:rPr lang="en-US" sz="1400" b="1" kern="1200" dirty="0">
              <a:solidFill>
                <a:prstClr val="black">
                  <a:hueOff val="0"/>
                  <a:satOff val="0"/>
                  <a:lumOff val="0"/>
                  <a:alphaOff val="0"/>
                </a:prstClr>
              </a:solidFill>
              <a:effectLst/>
              <a:latin typeface="Avenir Next LT Pro"/>
              <a:ea typeface="+mn-ea"/>
              <a:cs typeface="+mn-cs"/>
            </a:rPr>
            <a:t>System to the customers.</a:t>
          </a:r>
        </a:p>
      </dgm:t>
    </dgm:pt>
    <dgm:pt modelId="{1EE990C9-AA6E-4BBF-8DE6-34C69B9ADC2B}" type="parTrans" cxnId="{DA4B55B9-979F-49B8-933F-33472105B7DD}">
      <dgm:prSet/>
      <dgm:spPr/>
      <dgm:t>
        <a:bodyPr/>
        <a:lstStyle/>
        <a:p>
          <a:endParaRPr lang="en-US"/>
        </a:p>
      </dgm:t>
    </dgm:pt>
    <dgm:pt modelId="{371D2344-A5DC-4158-846B-00ACFCEB8DAA}" type="sibTrans" cxnId="{DA4B55B9-979F-49B8-933F-33472105B7DD}">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custScaleY="142068" custLinFactNeighborX="253" custLinFactNeighborY="-14955">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D06A4662-A5FB-4E2E-A889-8EBD21734227}" type="pres">
      <dgm:prSet presAssocID="{9B090D9D-470E-46E2-AABB-0368A52481AA}" presName="space" presStyleCnt="0"/>
      <dgm:spPr/>
    </dgm:pt>
    <dgm:pt modelId="{A0827DF1-109E-46AF-9B38-A81B5AC256E2}" type="pres">
      <dgm:prSet presAssocID="{B7844D9C-CEC3-4391-8E26-77D4EC90BEE6}" presName="composite" presStyleCnt="0"/>
      <dgm:spPr/>
    </dgm:pt>
    <dgm:pt modelId="{BD197507-42F5-48B9-9315-23CACFFF3675}" type="pres">
      <dgm:prSet presAssocID="{B7844D9C-CEC3-4391-8E26-77D4EC90BEE6}" presName="L" presStyleLbl="solidFgAcc1" presStyleIdx="3" presStyleCnt="4">
        <dgm:presLayoutVars>
          <dgm:chMax val="0"/>
          <dgm:chPref val="0"/>
        </dgm:presLayoutVars>
      </dgm:prSet>
      <dgm:spPr/>
    </dgm:pt>
    <dgm:pt modelId="{DA168447-0BF4-422A-A1D7-60E9D5D6F97E}" type="pres">
      <dgm:prSet presAssocID="{B7844D9C-CEC3-4391-8E26-77D4EC90BEE6}" presName="parTx" presStyleLbl="alignNode1" presStyleIdx="3" presStyleCnt="4">
        <dgm:presLayoutVars>
          <dgm:chMax val="0"/>
          <dgm:chPref val="0"/>
          <dgm:bulletEnabled val="1"/>
        </dgm:presLayoutVars>
      </dgm:prSet>
      <dgm:spPr/>
    </dgm:pt>
    <dgm:pt modelId="{9B4ABCB1-638F-483F-96DC-B7622784705C}" type="pres">
      <dgm:prSet presAssocID="{B7844D9C-CEC3-4391-8E26-77D4EC90BEE6}" presName="desTx" presStyleLbl="revTx" presStyleIdx="3" presStyleCnt="4">
        <dgm:presLayoutVars>
          <dgm:chMax val="0"/>
          <dgm:chPref val="0"/>
          <dgm:bulletEnabled val="1"/>
        </dgm:presLayoutVars>
      </dgm:prSet>
      <dgm:spPr/>
    </dgm:pt>
    <dgm:pt modelId="{27194713-3C6D-4FBB-8B69-194A5BF795AC}" type="pres">
      <dgm:prSet presAssocID="{B7844D9C-CEC3-4391-8E26-77D4EC90BEE6}" presName="EmptyPlaceHolder" presStyleCnt="0"/>
      <dgm:spPr/>
    </dgm:pt>
  </dgm:ptLst>
  <dgm:cxnLst>
    <dgm:cxn modelId="{8EC4B218-08F6-4A2B-9772-A29F994CC7A3}" type="presOf" srcId="{B7844D9C-CEC3-4391-8E26-77D4EC90BEE6}" destId="{DA168447-0BF4-422A-A1D7-60E9D5D6F97E}" srcOrd="0" destOrd="0" presId="urn:microsoft.com/office/officeart/2016/7/layout/AccentHomeChevronProcess"/>
    <dgm:cxn modelId="{B95B9926-1D2D-43CD-983A-52B3EEFB2680}" srcId="{B7844D9C-CEC3-4391-8E26-77D4EC90BEE6}" destId="{1C2B8942-116D-43C6-B389-6ED118425724}" srcOrd="0" destOrd="0" parTransId="{5353A802-5CA1-4811-B14F-92E405CD6694}" sibTransId="{5D9ED856-0F09-41CB-8E2E-4FD817D2316C}"/>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EEB4CA7-B3C7-4EDB-B75E-4A3A798FD4AF}" srcId="{55C0B14E-AEA6-48D3-A387-ED4A3A3BF840}" destId="{B7844D9C-CEC3-4391-8E26-77D4EC90BEE6}" srcOrd="3" destOrd="0" parTransId="{4F875050-E09A-4C93-B3C7-C7388ED24C9E}" sibTransId="{0532186D-F42C-4921-8396-FA6F71B1D336}"/>
    <dgm:cxn modelId="{2F6485B4-0735-4D01-8060-5A89B7562619}" type="presOf" srcId="{5D70EFF5-8B31-4A1F-AE44-51E4CF0013EB}" destId="{5E07F9E4-149C-4A89-848F-4ABDD305F0C5}" srcOrd="0" destOrd="0" presId="urn:microsoft.com/office/officeart/2016/7/layout/AccentHomeChevronProcess"/>
    <dgm:cxn modelId="{DA4B55B9-979F-49B8-933F-33472105B7DD}" srcId="{D07AD3FD-84FF-467E-9693-752776549C61}" destId="{237B2588-06D9-4A9F-84C2-49AE0CBF4AF8}" srcOrd="1" destOrd="0" parTransId="{1EE990C9-AA6E-4BBF-8DE6-34C69B9ADC2B}" sibTransId="{371D2344-A5DC-4158-846B-00ACFCEB8DAA}"/>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6042EED6-0FF2-49E7-8CCC-A619517A290B}" type="presOf" srcId="{237B2588-06D9-4A9F-84C2-49AE0CBF4AF8}" destId="{5E07F9E4-149C-4A89-848F-4ABDD305F0C5}" srcOrd="0" destOrd="1"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EDC94CF1-BA3D-4692-8EBA-4A391CCBCAC5}" type="presOf" srcId="{1C2B8942-116D-43C6-B389-6ED118425724}" destId="{9B4ABCB1-638F-483F-96DC-B7622784705C}"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D87AFF59-039C-4D39-BD5A-66A373D80B59}" type="presParOf" srcId="{594BF422-752C-42F3-A230-3D0E6AE9A886}" destId="{D06A4662-A5FB-4E2E-A889-8EBD21734227}" srcOrd="5" destOrd="0" presId="urn:microsoft.com/office/officeart/2016/7/layout/AccentHomeChevronProcess"/>
    <dgm:cxn modelId="{0574F61B-79EC-4D29-8809-1BCFC85FEB0D}" type="presParOf" srcId="{594BF422-752C-42F3-A230-3D0E6AE9A886}" destId="{A0827DF1-109E-46AF-9B38-A81B5AC256E2}" srcOrd="6" destOrd="0" presId="urn:microsoft.com/office/officeart/2016/7/layout/AccentHomeChevronProcess"/>
    <dgm:cxn modelId="{DD3297F8-58E8-4030-A4BE-2F892548BDC1}" type="presParOf" srcId="{A0827DF1-109E-46AF-9B38-A81B5AC256E2}" destId="{BD197507-42F5-48B9-9315-23CACFFF3675}" srcOrd="0" destOrd="0" presId="urn:microsoft.com/office/officeart/2016/7/layout/AccentHomeChevronProcess"/>
    <dgm:cxn modelId="{EA85CE37-AF53-45C2-9BFB-592C09C05E7E}" type="presParOf" srcId="{A0827DF1-109E-46AF-9B38-A81B5AC256E2}" destId="{DA168447-0BF4-422A-A1D7-60E9D5D6F97E}" srcOrd="1" destOrd="0" presId="urn:microsoft.com/office/officeart/2016/7/layout/AccentHomeChevronProcess"/>
    <dgm:cxn modelId="{38B801C9-97A0-4936-AB56-17060074510E}" type="presParOf" srcId="{A0827DF1-109E-46AF-9B38-A81B5AC256E2}" destId="{9B4ABCB1-638F-483F-96DC-B7622784705C}" srcOrd="2" destOrd="0" presId="urn:microsoft.com/office/officeart/2016/7/layout/AccentHomeChevronProcess"/>
    <dgm:cxn modelId="{616D97B7-CA34-43C6-A3E9-F0632BCC10F8}" type="presParOf" srcId="{A0827DF1-109E-46AF-9B38-A81B5AC256E2}" destId="{27194713-3C6D-4FBB-8B69-194A5BF795AC}"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380877" y="1934712"/>
          <a:ext cx="3008556"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5163" y="2953315"/>
          <a:ext cx="2705918" cy="1002852"/>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kern="1200" dirty="0"/>
            <a:t>10 Dec 2021</a:t>
          </a:r>
        </a:p>
      </dsp:txBody>
      <dsp:txXfrm>
        <a:off x="15163" y="2953315"/>
        <a:ext cx="2580562" cy="1002852"/>
      </dsp:txXfrm>
    </dsp:sp>
    <dsp:sp modelId="{810D7AA7-A541-4507-BE7F-36CCF210089F}">
      <dsp:nvSpPr>
        <dsp:cNvPr id="0" name=""/>
        <dsp:cNvSpPr/>
      </dsp:nvSpPr>
      <dsp:spPr>
        <a:xfrm>
          <a:off x="231637" y="802044"/>
          <a:ext cx="2197205" cy="21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b="0" i="0" u="none" kern="1200" dirty="0"/>
            <a:t>.</a:t>
          </a:r>
          <a:r>
            <a:rPr lang="en-US" sz="1600" kern="1200" dirty="0">
              <a:effectLst/>
            </a:rPr>
            <a:t> W</a:t>
          </a:r>
          <a:r>
            <a:rPr lang="en-US" sz="1600" b="1" kern="1200" dirty="0">
              <a:effectLst/>
            </a:rPr>
            <a:t>e will create a frame in which we are going to implement a Login page for our Bank Management System. In that login page the user can login account and Register new account.</a:t>
          </a:r>
          <a:endParaRPr lang="en-US" sz="1600" b="1" kern="1200" dirty="0"/>
        </a:p>
      </dsp:txBody>
      <dsp:txXfrm>
        <a:off x="231637" y="802044"/>
        <a:ext cx="2197205" cy="2106945"/>
      </dsp:txXfrm>
    </dsp:sp>
    <dsp:sp modelId="{E41E7729-FD3F-426D-804C-45BD60BD762D}">
      <dsp:nvSpPr>
        <dsp:cNvPr id="0" name=""/>
        <dsp:cNvSpPr/>
      </dsp:nvSpPr>
      <dsp:spPr>
        <a:xfrm rot="5400000">
          <a:off x="1655392" y="1891801"/>
          <a:ext cx="2117687"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3058881"/>
          <a:ext cx="2705918" cy="70589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kern="1200" dirty="0"/>
            <a:t>20</a:t>
          </a:r>
          <a:r>
            <a:rPr lang="en-US" sz="1700" kern="1200" baseline="30000" dirty="0"/>
            <a:t>th</a:t>
          </a:r>
          <a:r>
            <a:rPr lang="en-US" sz="1700" kern="1200" dirty="0"/>
            <a:t> Dec 2021</a:t>
          </a:r>
        </a:p>
      </dsp:txBody>
      <dsp:txXfrm>
        <a:off x="2782473" y="3058881"/>
        <a:ext cx="2352970" cy="705895"/>
      </dsp:txXfrm>
    </dsp:sp>
    <dsp:sp modelId="{5E07F9E4-149C-4A89-848F-4ABDD305F0C5}">
      <dsp:nvSpPr>
        <dsp:cNvPr id="0" name=""/>
        <dsp:cNvSpPr/>
      </dsp:nvSpPr>
      <dsp:spPr>
        <a:xfrm>
          <a:off x="2822473" y="1071078"/>
          <a:ext cx="2197205" cy="148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solidFill>
                <a:prstClr val="black">
                  <a:hueOff val="0"/>
                  <a:satOff val="0"/>
                  <a:lumOff val="0"/>
                  <a:alphaOff val="0"/>
                </a:prstClr>
              </a:solidFill>
              <a:effectLst/>
              <a:latin typeface="Avenir Next LT Pro"/>
              <a:ea typeface="+mn-ea"/>
              <a:cs typeface="+mn-cs"/>
            </a:rPr>
            <a:t>After that we will work on the second page that will display the online transactions</a:t>
          </a:r>
        </a:p>
        <a:p>
          <a:pPr marL="0" lvl="0" indent="0" algn="l" defTabSz="622300">
            <a:lnSpc>
              <a:spcPct val="90000"/>
            </a:lnSpc>
            <a:spcBef>
              <a:spcPct val="0"/>
            </a:spcBef>
            <a:spcAft>
              <a:spcPct val="35000"/>
            </a:spcAft>
            <a:buNone/>
          </a:pPr>
          <a:r>
            <a:rPr lang="en-US" sz="1400" b="1" kern="1200" dirty="0">
              <a:solidFill>
                <a:prstClr val="black">
                  <a:hueOff val="0"/>
                  <a:satOff val="0"/>
                  <a:lumOff val="0"/>
                  <a:alphaOff val="0"/>
                </a:prstClr>
              </a:solidFill>
              <a:effectLst/>
              <a:latin typeface="Avenir Next LT Pro"/>
              <a:ea typeface="+mn-ea"/>
              <a:cs typeface="+mn-cs"/>
            </a:rPr>
            <a:t>System to the customers.</a:t>
          </a:r>
        </a:p>
      </dsp:txBody>
      <dsp:txXfrm>
        <a:off x="2822473" y="1071078"/>
        <a:ext cx="2197205" cy="1483054"/>
      </dsp:txXfrm>
    </dsp:sp>
    <dsp:sp modelId="{473F2067-7126-4D56-A328-5A8CFD3D8D52}">
      <dsp:nvSpPr>
        <dsp:cNvPr id="0" name=""/>
        <dsp:cNvSpPr/>
      </dsp:nvSpPr>
      <dsp:spPr>
        <a:xfrm rot="5400000">
          <a:off x="4253074" y="1891801"/>
          <a:ext cx="2117687"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3058881"/>
          <a:ext cx="2705918" cy="70589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kern="1200" dirty="0"/>
            <a:t>30</a:t>
          </a:r>
          <a:r>
            <a:rPr lang="en-US" sz="1700" kern="1200" baseline="30000" dirty="0"/>
            <a:t>th</a:t>
          </a:r>
          <a:r>
            <a:rPr lang="en-US" sz="1700" kern="1200" dirty="0"/>
            <a:t> dec 2021</a:t>
          </a:r>
        </a:p>
      </dsp:txBody>
      <dsp:txXfrm>
        <a:off x="5380155" y="3058881"/>
        <a:ext cx="2352970" cy="705895"/>
      </dsp:txXfrm>
    </dsp:sp>
    <dsp:sp modelId="{FD7B29F2-0D66-4B4B-BC8A-82DA23575305}">
      <dsp:nvSpPr>
        <dsp:cNvPr id="0" name=""/>
        <dsp:cNvSpPr/>
      </dsp:nvSpPr>
      <dsp:spPr>
        <a:xfrm>
          <a:off x="5420155" y="1071078"/>
          <a:ext cx="2197205" cy="148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solidFill>
                <a:prstClr val="black">
                  <a:hueOff val="0"/>
                  <a:satOff val="0"/>
                  <a:lumOff val="0"/>
                  <a:alphaOff val="0"/>
                </a:prstClr>
              </a:solidFill>
              <a:effectLst/>
              <a:latin typeface="Avenir Next LT Pro"/>
              <a:ea typeface="+mn-ea"/>
              <a:cs typeface="+mn-cs"/>
            </a:rPr>
            <a:t>In this week we will work on the Other Settings that user can change the password of his/her Account</a:t>
          </a:r>
          <a:r>
            <a:rPr lang="en-US" sz="1600" kern="1200" dirty="0">
              <a:effectLst/>
            </a:rPr>
            <a:t>.</a:t>
          </a:r>
          <a:endParaRPr lang="en-US" sz="1600" kern="1200" dirty="0"/>
        </a:p>
      </dsp:txBody>
      <dsp:txXfrm>
        <a:off x="5420155" y="1071078"/>
        <a:ext cx="2197205" cy="1483054"/>
      </dsp:txXfrm>
    </dsp:sp>
    <dsp:sp modelId="{BD197507-42F5-48B9-9315-23CACFFF3675}">
      <dsp:nvSpPr>
        <dsp:cNvPr id="0" name=""/>
        <dsp:cNvSpPr/>
      </dsp:nvSpPr>
      <dsp:spPr>
        <a:xfrm rot="5400000">
          <a:off x="6850756" y="1891801"/>
          <a:ext cx="2117687"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168447-0BF4-422A-A1D7-60E9D5D6F97E}">
      <dsp:nvSpPr>
        <dsp:cNvPr id="0" name=""/>
        <dsp:cNvSpPr/>
      </dsp:nvSpPr>
      <dsp:spPr>
        <a:xfrm>
          <a:off x="7801363" y="3058881"/>
          <a:ext cx="2705918" cy="70589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kern="1200" dirty="0"/>
            <a:t>15</a:t>
          </a:r>
          <a:r>
            <a:rPr lang="en-US" sz="1700" kern="1200" baseline="30000" dirty="0"/>
            <a:t>th</a:t>
          </a:r>
          <a:r>
            <a:rPr lang="en-US" sz="1700" kern="1200" dirty="0"/>
            <a:t> Jan 2022</a:t>
          </a:r>
        </a:p>
      </dsp:txBody>
      <dsp:txXfrm>
        <a:off x="7977837" y="3058881"/>
        <a:ext cx="2352970" cy="705895"/>
      </dsp:txXfrm>
    </dsp:sp>
    <dsp:sp modelId="{9B4ABCB1-638F-483F-96DC-B7622784705C}">
      <dsp:nvSpPr>
        <dsp:cNvPr id="0" name=""/>
        <dsp:cNvSpPr/>
      </dsp:nvSpPr>
      <dsp:spPr>
        <a:xfrm>
          <a:off x="8017836" y="1071078"/>
          <a:ext cx="2197205" cy="148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solidFill>
                <a:prstClr val="black">
                  <a:hueOff val="0"/>
                  <a:satOff val="0"/>
                  <a:lumOff val="0"/>
                  <a:alphaOff val="0"/>
                </a:prstClr>
              </a:solidFill>
              <a:effectLst/>
              <a:latin typeface="Avenir Next LT Pro"/>
              <a:ea typeface="+mn-ea"/>
              <a:cs typeface="+mn-cs"/>
            </a:rPr>
            <a:t>Now the final work is to Design the project to make it creative. There we will implement pictures, various types of fonts and colors</a:t>
          </a:r>
          <a:r>
            <a:rPr lang="en-US" sz="1600" kern="1200" dirty="0">
              <a:effectLst/>
            </a:rPr>
            <a:t>. </a:t>
          </a:r>
          <a:endParaRPr lang="en-US" sz="1600" kern="1200" dirty="0"/>
        </a:p>
      </dsp:txBody>
      <dsp:txXfrm>
        <a:off x="8017836" y="1071078"/>
        <a:ext cx="2197205" cy="1483054"/>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81D0A-CD4B-4F1E-B640-D2429066E629}" type="datetimeFigureOut">
              <a:rPr lang="en-US" smtClean="0"/>
              <a:t>12/23/2021</a:t>
            </a:fld>
            <a:endParaRPr lang="en-US"/>
          </a:p>
        </p:txBody>
      </p:sp>
      <p:sp>
        <p:nvSpPr>
          <p:cNvPr id="4" name="Footer Placehold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9DDD1-FB49-4A7F-8D8C-4A92643E61D9}" type="slidenum">
              <a:rPr lang="en-US" smtClean="0"/>
              <a:t>‹#›</a:t>
            </a:fld>
            <a:endParaRPr lang="en-US"/>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DBB17-EEE0-4340-9E5E-33E65E99AD99}" type="datetimeFigureOut">
              <a:rPr lang="en-US" smtClean="0"/>
              <a:t>12/23/2021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AE989-34A2-4477-8CFD-C14743BD7CFB}" type="slidenum">
              <a:rPr lang="en-US" smtClean="0"/>
              <a:t>‹#›</a:t>
            </a:fld>
            <a:endParaRPr lang="en-US"/>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a:normAutofit/>
          </a:bodyPr>
          <a:lstStyle>
            <a:lvl1pPr algn="ctr">
              <a:defRPr/>
            </a:lvl1pPr>
          </a:lstStyle>
          <a:p>
            <a:r>
              <a:rPr lang="en-US" sz="4000"/>
              <a:t>Click to edit Master title style</a:t>
            </a:r>
            <a:endParaRPr lang="en-US" sz="4000" dirty="0"/>
          </a:p>
        </p:txBody>
      </p:sp>
      <p:sp>
        <p:nvSpPr>
          <p:cNvPr id="9" name="Subtitle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a:normAutofit/>
          </a:bodyPr>
          <a:lstStyle>
            <a:lvl1pPr marL="0" indent="0" algn="ctr">
              <a:buNone/>
              <a:defRPr/>
            </a:lvl1pPr>
          </a:lstStyle>
          <a:p>
            <a:r>
              <a:rPr lang="en-US"/>
              <a:t>Click to edit Master subtitle style</a:t>
            </a:r>
          </a:p>
        </p:txBody>
      </p:sp>
      <p:sp>
        <p:nvSpPr>
          <p:cNvPr id="92" name="Picture Placehold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p>
            <a:r>
              <a:rPr lang="en-US"/>
              <a:t>Click icon to add picture</a:t>
            </a:r>
            <a:endParaRPr lang="en-US" dirty="0"/>
          </a:p>
        </p:txBody>
      </p:sp>
      <p:grpSp>
        <p:nvGrpSpPr>
          <p:cNvPr id="93" name="Group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e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502920"/>
            <a:ext cx="9899930" cy="1325563"/>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4189550" y="1678169"/>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4189551" y="2502081"/>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C6B28BCD-4695-49B4-861A-4EBAAB5FA2B2}"/>
              </a:ext>
            </a:extLst>
          </p:cNvPr>
          <p:cNvSpPr>
            <a:spLocks noGrp="1"/>
          </p:cNvSpPr>
          <p:nvPr>
            <p:ph type="body" sz="quarter" idx="13"/>
          </p:nvPr>
        </p:nvSpPr>
        <p:spPr>
          <a:xfrm>
            <a:off x="7539317"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E24FFCF-8240-4047-B040-925E963392DE}"/>
              </a:ext>
            </a:extLst>
          </p:cNvPr>
          <p:cNvSpPr>
            <a:spLocks noGrp="1"/>
          </p:cNvSpPr>
          <p:nvPr>
            <p:ph sz="quarter" idx="14"/>
          </p:nvPr>
        </p:nvSpPr>
        <p:spPr>
          <a:xfrm>
            <a:off x="7539318" y="2505075"/>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a:lstStyle>
            <a:lvl1pPr>
              <a:defRPr/>
            </a:lvl1pPr>
          </a:lstStyle>
          <a:p>
            <a:r>
              <a:rPr lang="en-US" dirty="0"/>
              <a:t>Click to add title</a:t>
            </a:r>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grpSp>
        <p:nvGrpSpPr>
          <p:cNvPr id="11" name="Group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e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a:lstStyle/>
          <a:p>
            <a:r>
              <a:rPr lang="en-US"/>
              <a:t>Click icon to add picture</a:t>
            </a:r>
          </a:p>
        </p:txBody>
      </p:sp>
      <p:sp>
        <p:nvSpPr>
          <p:cNvPr id="70" name="Content Placehold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a:normAutofit/>
          </a:bodyPr>
          <a:lstStyle>
            <a:lvl1pPr marL="0" indent="0">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a:lstStyle/>
          <a:p>
            <a:r>
              <a:rPr lang="en-US"/>
              <a:t>Sample footer text</a:t>
            </a:r>
            <a:endParaRPr lang="en-US" dirty="0"/>
          </a:p>
        </p:txBody>
      </p:sp>
      <p:sp>
        <p:nvSpPr>
          <p:cNvPr id="51" name="Content Placehold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pPr lvl="0"/>
            <a:r>
              <a:rPr lang="en-US"/>
              <a:t>Click to edit Master text styles</a:t>
            </a:r>
          </a:p>
        </p:txBody>
      </p:sp>
      <p:grpSp>
        <p:nvGrpSpPr>
          <p:cNvPr id="54" name="Group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r>
              <a:rPr lang="en-US"/>
              <a:t>Click icon to add picture</a:t>
            </a:r>
          </a:p>
        </p:txBody>
      </p:sp>
      <p:sp>
        <p:nvSpPr>
          <p:cNvPr id="78" name="Date Placeholder 77">
            <a:extLst>
              <a:ext uri="{FF2B5EF4-FFF2-40B4-BE49-F238E27FC236}">
                <a16:creationId xmlns:a16="http://schemas.microsoft.com/office/drawing/2014/main" id="{95A5B930-F903-41AC-A3CB-51E620277400}"/>
              </a:ext>
            </a:extLst>
          </p:cNvPr>
          <p:cNvSpPr>
            <a:spLocks noGrp="1"/>
          </p:cNvSpPr>
          <p:nvPr>
            <p:ph type="dt" sz="half" idx="14"/>
          </p:nvPr>
        </p:nvSpPr>
        <p:spPr/>
        <p:txBody>
          <a:bodyPr/>
          <a:lstStyle/>
          <a:p>
            <a:r>
              <a:rPr lang="en-US"/>
              <a:t>20XX</a:t>
            </a:r>
            <a:endParaRPr lang="en-US" dirty="0"/>
          </a:p>
        </p:txBody>
      </p:sp>
      <p:sp>
        <p:nvSpPr>
          <p:cNvPr id="81" name="Slide Number Placehold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a:lstStyle>
            <a:lvl1pPr>
              <a:defRPr/>
            </a:lvl1pPr>
          </a:lstStyle>
          <a:p>
            <a:r>
              <a:rPr lang="en-US" dirty="0"/>
              <a:t>Click to add title</a:t>
            </a:r>
          </a:p>
        </p:txBody>
      </p:sp>
      <p:sp>
        <p:nvSpPr>
          <p:cNvPr id="77" name="Footer Placehold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a:lstStyle/>
          <a:p>
            <a:r>
              <a:rPr lang="en-US"/>
              <a:t>Sample footer text</a:t>
            </a:r>
            <a:endParaRPr lang="en-US" dirty="0"/>
          </a:p>
        </p:txBody>
      </p:sp>
      <p:grpSp>
        <p:nvGrpSpPr>
          <p:cNvPr id="12" name="Group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e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a:lstStyle/>
          <a:p>
            <a:r>
              <a:rPr lang="en-US"/>
              <a:t>Click icon to add picture</a:t>
            </a:r>
          </a:p>
        </p:txBody>
      </p:sp>
      <p:sp>
        <p:nvSpPr>
          <p:cNvPr id="73" name="Picture Placehold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a:lstStyle/>
          <a:p>
            <a:r>
              <a:rPr lang="en-US"/>
              <a:t>Click icon to add picture</a:t>
            </a:r>
          </a:p>
        </p:txBody>
      </p:sp>
      <p:sp>
        <p:nvSpPr>
          <p:cNvPr id="76" name="Picture Placehold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a:lstStyle/>
          <a:p>
            <a:r>
              <a:rPr lang="en-US"/>
              <a:t>Click icon to add picture</a:t>
            </a:r>
          </a:p>
        </p:txBody>
      </p:sp>
      <p:sp>
        <p:nvSpPr>
          <p:cNvPr id="11" name="Content Placehold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a:normAutofit/>
          </a:bodyPr>
          <a:lstStyle>
            <a:lvl1pPr marL="0" indent="0">
              <a:buNone/>
              <a:defRPr/>
            </a:lvl1pPr>
          </a:lstStyle>
          <a:p>
            <a:pPr lvl="0"/>
            <a:r>
              <a:rPr lang="en-US"/>
              <a:t>Click to edit Master text styles</a:t>
            </a:r>
          </a:p>
        </p:txBody>
      </p:sp>
      <p:sp>
        <p:nvSpPr>
          <p:cNvPr id="10" name="Date Placeholder 9">
            <a:extLst>
              <a:ext uri="{FF2B5EF4-FFF2-40B4-BE49-F238E27FC236}">
                <a16:creationId xmlns:a16="http://schemas.microsoft.com/office/drawing/2014/main" id="{B1CBAE94-142D-437D-93CC-2DA9963C18CB}"/>
              </a:ext>
            </a:extLst>
          </p:cNvPr>
          <p:cNvSpPr>
            <a:spLocks noGrp="1"/>
          </p:cNvSpPr>
          <p:nvPr>
            <p:ph type="dt" sz="half" idx="17"/>
          </p:nvPr>
        </p:nvSpPr>
        <p:spPr/>
        <p:txBody>
          <a:bodyPr/>
          <a:lstStyle/>
          <a:p>
            <a:r>
              <a:rPr lang="en-US"/>
              <a:t>20XX</a:t>
            </a:r>
            <a:endParaRPr lang="en-US" dirty="0"/>
          </a:p>
        </p:txBody>
      </p:sp>
      <p:sp>
        <p:nvSpPr>
          <p:cNvPr id="78" name="Slide Number Placehold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e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a:lstStyle>
            <a:lvl1pPr>
              <a:defRPr/>
            </a:lvl1pPr>
          </a:lstStyle>
          <a:p>
            <a:r>
              <a:rPr lang="en-US" dirty="0"/>
              <a:t>Click to add title</a:t>
            </a:r>
          </a:p>
        </p:txBody>
      </p:sp>
      <p:sp>
        <p:nvSpPr>
          <p:cNvPr id="65" name="Footer Placehold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a:lstStyle/>
          <a:p>
            <a:r>
              <a:rPr lang="en-US"/>
              <a:t>Sample footer text</a:t>
            </a:r>
            <a:endParaRPr lang="en-US" dirty="0"/>
          </a:p>
        </p:txBody>
      </p:sp>
      <p:sp>
        <p:nvSpPr>
          <p:cNvPr id="8" name="Content Placehold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a:lstStyle>
            <a:lvl1pPr marL="0" indent="0">
              <a:buNone/>
              <a:defRPr/>
            </a:lvl1pPr>
          </a:lstStyle>
          <a:p>
            <a:pPr lvl="0"/>
            <a:r>
              <a:rPr lang="en-US"/>
              <a:t>Click to edit Master text styles</a:t>
            </a:r>
          </a:p>
        </p:txBody>
      </p:sp>
      <p:sp>
        <p:nvSpPr>
          <p:cNvPr id="68" name="Picture Placehold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a:lstStyle/>
          <a:p>
            <a:r>
              <a:rPr lang="en-US"/>
              <a:t>Click icon to add picture</a:t>
            </a:r>
            <a:endParaRPr lang="en-US" dirty="0"/>
          </a:p>
        </p:txBody>
      </p:sp>
      <p:sp>
        <p:nvSpPr>
          <p:cNvPr id="69" name="Picture Placehold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a:lstStyle/>
          <a:p>
            <a:r>
              <a:rPr lang="en-US"/>
              <a:t>Click icon to add picture</a:t>
            </a:r>
            <a:endParaRPr lang="en-US" dirty="0"/>
          </a:p>
        </p:txBody>
      </p:sp>
      <p:sp>
        <p:nvSpPr>
          <p:cNvPr id="70" name="Picture Placehold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a:lstStyle/>
          <a:p>
            <a:r>
              <a:rPr lang="en-US"/>
              <a:t>Click icon to add picture</a:t>
            </a:r>
            <a:endParaRPr lang="en-US" dirty="0"/>
          </a:p>
        </p:txBody>
      </p:sp>
      <p:sp>
        <p:nvSpPr>
          <p:cNvPr id="64" name="Date Placeholder 63">
            <a:extLst>
              <a:ext uri="{FF2B5EF4-FFF2-40B4-BE49-F238E27FC236}">
                <a16:creationId xmlns:a16="http://schemas.microsoft.com/office/drawing/2014/main" id="{F8ECD487-3BB5-4CD7-ACBE-C3B1BC1E3CBE}"/>
              </a:ext>
            </a:extLst>
          </p:cNvPr>
          <p:cNvSpPr>
            <a:spLocks noGrp="1"/>
          </p:cNvSpPr>
          <p:nvPr>
            <p:ph type="dt" sz="half" idx="16"/>
          </p:nvPr>
        </p:nvSpPr>
        <p:spPr/>
        <p:txBody>
          <a:bodyPr/>
          <a:lstStyle/>
          <a:p>
            <a:r>
              <a:rPr lang="en-US"/>
              <a:t>20XX</a:t>
            </a:r>
            <a:endParaRPr lang="en-US" dirty="0"/>
          </a:p>
        </p:txBody>
      </p:sp>
      <p:sp>
        <p:nvSpPr>
          <p:cNvPr id="67" name="Slide Number Placehold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09">
            <a:extLst>
              <a:ext uri="{FF2B5EF4-FFF2-40B4-BE49-F238E27FC236}">
                <a16:creationId xmlns:a16="http://schemas.microsoft.com/office/drawing/2014/main" id="{045DFF27-9F42-4923-B93C-EFA3F265CAD0}"/>
              </a:ext>
            </a:extLst>
          </p:cNvPr>
          <p:cNvSpPr>
            <a:spLocks noGrp="1"/>
          </p:cNvSpPr>
          <p:nvPr>
            <p:ph type="title"/>
          </p:nvPr>
        </p:nvSpPr>
        <p:spPr>
          <a:xfrm>
            <a:off x="2066544" y="4937760"/>
            <a:ext cx="8028432" cy="886968"/>
          </a:xfrm>
        </p:spPr>
        <p:txBody>
          <a:bodyPr/>
          <a:lstStyle>
            <a:lvl1pPr algn="ctr">
              <a:defRPr/>
            </a:lvl1pPr>
          </a:lstStyle>
          <a:p>
            <a:r>
              <a:rPr lang="en-US"/>
              <a:t>Click to edit Master title style</a:t>
            </a:r>
            <a:endParaRPr lang="en-US" dirty="0"/>
          </a:p>
        </p:txBody>
      </p:sp>
      <p:sp>
        <p:nvSpPr>
          <p:cNvPr id="8" name="Subtitle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a:normAutofit/>
          </a:bodyPr>
          <a:lstStyle>
            <a:lvl1pPr marL="0" indent="0" algn="ctr">
              <a:buNone/>
              <a:defRPr/>
            </a:lvl1pPr>
          </a:lstStyle>
          <a:p>
            <a:r>
              <a:rPr lang="en-US" sz="1200"/>
              <a:t>Click to edit Master subtitle style</a:t>
            </a:r>
            <a:endParaRPr lang="en-US" sz="1200" dirty="0"/>
          </a:p>
        </p:txBody>
      </p:sp>
      <p:sp>
        <p:nvSpPr>
          <p:cNvPr id="111" name="Picture Placehold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a:noAutofit/>
          </a:bodyPr>
          <a:lstStyle/>
          <a:p>
            <a:r>
              <a:rPr lang="en-US"/>
              <a:t>Click icon to add picture</a:t>
            </a:r>
          </a:p>
        </p:txBody>
      </p:sp>
      <p:grpSp>
        <p:nvGrpSpPr>
          <p:cNvPr id="112" name="Group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e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Free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le 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219532-144E-4984-AA0F-53AA4049BE36}"/>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e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4" name="Picture Placehold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a:lstStyle/>
          <a:p>
            <a:r>
              <a:rPr lang="en-US"/>
              <a:t>Click icon to add picture</a:t>
            </a:r>
          </a:p>
        </p:txBody>
      </p:sp>
      <p:sp>
        <p:nvSpPr>
          <p:cNvPr id="6" name="Title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a:lstStyle>
            <a:lvl1pPr>
              <a:defRPr sz="3200">
                <a:effectLst/>
              </a:defRPr>
            </a:lvl1pPr>
          </a:lstStyle>
          <a:p>
            <a:r>
              <a:rPr lang="en-US" dirty="0"/>
              <a:t>Click to add title</a:t>
            </a:r>
          </a:p>
        </p:txBody>
      </p:sp>
      <p:sp>
        <p:nvSpPr>
          <p:cNvPr id="96" name="Subtitle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anchor="t" anchorCtr="0"/>
          <a:lstStyle>
            <a:lvl1pPr marL="0" indent="0">
              <a:buNone/>
              <a:defRPr/>
            </a:lvl1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sp>
        <p:nvSpPr>
          <p:cNvPr id="128" name="Picture Placehold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29" name="Picture Placehold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0" name="Picture Placehold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1" name="Picture Placehold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2" name="Text Placehold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anchor="b" anchorCtr="0"/>
          <a:lstStyle>
            <a:lvl1pPr>
              <a:buNone/>
              <a:defRPr sz="2000" b="1">
                <a:solidFill>
                  <a:schemeClr val="tx2"/>
                </a:solidFill>
              </a:defRPr>
            </a:lvl1pPr>
          </a:lstStyle>
          <a:p>
            <a:pPr lvl="0"/>
            <a:r>
              <a:rPr lang="en-US" dirty="0"/>
              <a:t>Name</a:t>
            </a:r>
          </a:p>
        </p:txBody>
      </p:sp>
      <p:sp>
        <p:nvSpPr>
          <p:cNvPr id="125" name="Text Placehold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4" name="Text Placehold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anchor="b" anchorCtr="0"/>
          <a:lstStyle>
            <a:lvl1pPr>
              <a:buNone/>
              <a:defRPr sz="2000" b="1">
                <a:solidFill>
                  <a:schemeClr val="tx2"/>
                </a:solidFill>
              </a:defRPr>
            </a:lvl1pPr>
          </a:lstStyle>
          <a:p>
            <a:pPr lvl="0"/>
            <a:r>
              <a:rPr lang="en-US" dirty="0"/>
              <a:t>Name</a:t>
            </a:r>
          </a:p>
        </p:txBody>
      </p:sp>
      <p:sp>
        <p:nvSpPr>
          <p:cNvPr id="133" name="Text Placehold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6" name="Text Placehold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5" name="Text Placehold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8" name="Text Placehold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7" name="Text Placehold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27" name="Date Placehold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a:lstStyle/>
          <a:p>
            <a:fld id="{4C8B8A27-DF03-4546-BA93-21C967D57E5C}" type="slidenum">
              <a:rPr lang="en-US" smtClean="0"/>
              <a:t>‹#›</a:t>
            </a:fld>
            <a:endParaRPr lang="en-US"/>
          </a:p>
        </p:txBody>
      </p:sp>
      <p:grpSp>
        <p:nvGrpSpPr>
          <p:cNvPr id="139" name="Group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e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melin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a:lstStyle>
            <a:lvl1pPr>
              <a:defRPr/>
            </a:lvl1pPr>
          </a:lstStyle>
          <a:p>
            <a:r>
              <a:rPr lang="en-US" dirty="0"/>
              <a:t>Click to add title</a:t>
            </a:r>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a:t>Sample footer text</a:t>
            </a:r>
          </a:p>
        </p:txBody>
      </p:sp>
      <p:sp>
        <p:nvSpPr>
          <p:cNvPr id="8" name="Content Placeholder 7" descr="Content Placeholder Timeline">
            <a:extLst>
              <a:ext uri="{FF2B5EF4-FFF2-40B4-BE49-F238E27FC236}">
                <a16:creationId xmlns:a16="http://schemas.microsoft.com/office/drawing/2014/main" id="{25C75F2E-0C6C-4210-B94C-420773FE456F}"/>
              </a:ext>
            </a:extLst>
          </p:cNvPr>
          <p:cNvSpPr>
            <a:spLocks noGrp="1"/>
          </p:cNvSpPr>
          <p:nvPr>
            <p:ph sz="quarter" idx="13"/>
          </p:nvPr>
        </p:nvSpPr>
        <p:spPr>
          <a:xfrm>
            <a:off x="838200"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r>
              <a:rPr lang="en-US"/>
              <a:t>20XX</a:t>
            </a:r>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5A76F-8510-42C8-9448-9AA67E1E5548}"/>
              </a:ext>
            </a:extLst>
          </p:cNvPr>
          <p:cNvSpPr>
            <a:spLocks noGrp="1"/>
          </p:cNvSpPr>
          <p:nvPr>
            <p:ph type="ctrTitle"/>
          </p:nvPr>
        </p:nvSpPr>
        <p:spPr>
          <a:xfrm>
            <a:off x="3785812" y="2522070"/>
            <a:ext cx="4606621" cy="1533098"/>
          </a:xfrm>
        </p:spPr>
        <p:txBody>
          <a:bodyPr>
            <a:noAutofit/>
          </a:bodyPr>
          <a:lstStyle/>
          <a:p>
            <a:r>
              <a:rPr lang="en-US" sz="3200" dirty="0"/>
              <a:t>The bank management system</a:t>
            </a:r>
            <a:br>
              <a:rPr lang="en-US" sz="3200" dirty="0"/>
            </a:br>
            <a:endParaRPr lang="en-US" sz="3200" dirty="0"/>
          </a:p>
        </p:txBody>
      </p:sp>
      <p:sp>
        <p:nvSpPr>
          <p:cNvPr id="4" name="Subtitle 3">
            <a:extLst>
              <a:ext uri="{FF2B5EF4-FFF2-40B4-BE49-F238E27FC236}">
                <a16:creationId xmlns:a16="http://schemas.microsoft.com/office/drawing/2014/main" id="{698C8D7F-7438-4D26-913F-386C46308A45}"/>
              </a:ext>
            </a:extLst>
          </p:cNvPr>
          <p:cNvSpPr>
            <a:spLocks noGrp="1"/>
          </p:cNvSpPr>
          <p:nvPr>
            <p:ph type="subTitle" idx="1"/>
          </p:nvPr>
        </p:nvSpPr>
        <p:spPr>
          <a:xfrm>
            <a:off x="3676392" y="3631096"/>
            <a:ext cx="4490112" cy="1311965"/>
          </a:xfrm>
        </p:spPr>
        <p:txBody>
          <a:bodyPr>
            <a:normAutofit/>
          </a:bodyPr>
          <a:lstStyle/>
          <a:p>
            <a:r>
              <a:rPr lang="en-US" dirty="0"/>
              <a:t>Presenters: Nabeel Ahmed</a:t>
            </a:r>
          </a:p>
          <a:p>
            <a:r>
              <a:rPr lang="en-US" dirty="0"/>
              <a:t>		Shivam Gehani</a:t>
            </a:r>
          </a:p>
        </p:txBody>
      </p:sp>
      <p:pic>
        <p:nvPicPr>
          <p:cNvPr id="100" name="Picture Placeholder 99" descr="Photo of a beach with a paddleboarder in the background&#10;">
            <a:extLst>
              <a:ext uri="{FF2B5EF4-FFF2-40B4-BE49-F238E27FC236}">
                <a16:creationId xmlns:a16="http://schemas.microsoft.com/office/drawing/2014/main" id="{BEFE2176-37D6-418A-AD49-4B0D396F24CC}"/>
              </a:ext>
            </a:extLst>
          </p:cNvPr>
          <p:cNvPicPr>
            <a:picLocks noGrp="1" noChangeAspect="1"/>
          </p:cNvPicPr>
          <p:nvPr>
            <p:ph type="pic" sz="quarter" idx="13"/>
          </p:nvPr>
        </p:nvPicPr>
        <p:blipFill rotWithShape="1">
          <a:blip r:embed="rId2"/>
          <a:srcRect t="7802" b="7802"/>
          <a:stretch/>
        </p:blipFill>
        <p:spPr>
          <a:xfrm>
            <a:off x="1539" y="8"/>
            <a:ext cx="12188938" cy="6857992"/>
          </a:xfrm>
        </p:spPr>
      </p:pic>
    </p:spTree>
    <p:extLst>
      <p:ext uri="{BB962C8B-B14F-4D97-AF65-F5344CB8AC3E}">
        <p14:creationId xmlns:p14="http://schemas.microsoft.com/office/powerpoint/2010/main" val="2735627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6B15-8FD9-4DBA-937D-A035F2A313B4}"/>
              </a:ext>
            </a:extLst>
          </p:cNvPr>
          <p:cNvSpPr>
            <a:spLocks noGrp="1"/>
          </p:cNvSpPr>
          <p:nvPr>
            <p:ph type="title"/>
          </p:nvPr>
        </p:nvSpPr>
        <p:spPr>
          <a:xfrm>
            <a:off x="5824728" y="1078992"/>
            <a:ext cx="5797296" cy="1225296"/>
          </a:xfrm>
        </p:spPr>
        <p:txBody>
          <a:bodyPr/>
          <a:lstStyle/>
          <a:p>
            <a:r>
              <a:rPr lang="en-US"/>
              <a:t>Agenda</a:t>
            </a:r>
            <a:endParaRPr lang="en-US" dirty="0"/>
          </a:p>
        </p:txBody>
      </p:sp>
      <p:pic>
        <p:nvPicPr>
          <p:cNvPr id="9" name="Picture Placeholder 8" descr="Photo of a diver swimming next to a turtle">
            <a:extLst>
              <a:ext uri="{FF2B5EF4-FFF2-40B4-BE49-F238E27FC236}">
                <a16:creationId xmlns:a16="http://schemas.microsoft.com/office/drawing/2014/main" id="{8D74DD2C-F3C3-47CA-BA67-6081ADAFF40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069848" y="896112"/>
            <a:ext cx="2176272" cy="2514600"/>
          </a:xfrm>
        </p:spPr>
      </p:pic>
      <p:pic>
        <p:nvPicPr>
          <p:cNvPr id="11" name="Picture Placeholder 10" descr="Photo of  person holding a surfboard on a beach&#10;">
            <a:extLst>
              <a:ext uri="{FF2B5EF4-FFF2-40B4-BE49-F238E27FC236}">
                <a16:creationId xmlns:a16="http://schemas.microsoft.com/office/drawing/2014/main" id="{C906B932-B0C9-4994-83C3-74581542630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236976" y="896112"/>
            <a:ext cx="2176272" cy="2514600"/>
          </a:xfrm>
        </p:spPr>
      </p:pic>
      <p:pic>
        <p:nvPicPr>
          <p:cNvPr id="14" name="Picture Placeholder 13" descr="Photo of a wave">
            <a:extLst>
              <a:ext uri="{FF2B5EF4-FFF2-40B4-BE49-F238E27FC236}">
                <a16:creationId xmlns:a16="http://schemas.microsoft.com/office/drawing/2014/main" id="{77ACA1AC-D365-42BD-8398-A0F69FC32521}"/>
              </a:ext>
            </a:extLst>
          </p:cNvPr>
          <p:cNvPicPr>
            <a:picLocks noGrp="1" noChangeAspect="1"/>
          </p:cNvPicPr>
          <p:nvPr>
            <p:ph type="pic" sz="quarter" idx="15"/>
          </p:nvPr>
        </p:nvPicPr>
        <p:blipFill rotWithShape="1">
          <a:blip r:embed="rId4"/>
          <a:srcRect l="21149" r="21149"/>
          <a:stretch/>
        </p:blipFill>
        <p:spPr>
          <a:xfrm>
            <a:off x="1069848" y="3410712"/>
            <a:ext cx="2176272" cy="2514600"/>
          </a:xfrm>
        </p:spPr>
      </p:pic>
      <p:pic>
        <p:nvPicPr>
          <p:cNvPr id="13" name="Picture Placeholder 12" descr="Photo of a surfer catching a wave">
            <a:extLst>
              <a:ext uri="{FF2B5EF4-FFF2-40B4-BE49-F238E27FC236}">
                <a16:creationId xmlns:a16="http://schemas.microsoft.com/office/drawing/2014/main" id="{1420ADBB-5A27-484C-B18D-F2C1CF8BF158}"/>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3236976" y="3410712"/>
            <a:ext cx="2176272" cy="2514600"/>
          </a:xfrm>
        </p:spPr>
      </p:pic>
      <p:sp>
        <p:nvSpPr>
          <p:cNvPr id="3" name="Content Placeholder 2">
            <a:extLst>
              <a:ext uri="{FF2B5EF4-FFF2-40B4-BE49-F238E27FC236}">
                <a16:creationId xmlns:a16="http://schemas.microsoft.com/office/drawing/2014/main" id="{E2AB768D-85F6-4B7C-BD45-CE6CDE81649E}"/>
              </a:ext>
            </a:extLst>
          </p:cNvPr>
          <p:cNvSpPr>
            <a:spLocks noGrp="1"/>
          </p:cNvSpPr>
          <p:nvPr>
            <p:ph idx="1"/>
          </p:nvPr>
        </p:nvSpPr>
        <p:spPr>
          <a:xfrm>
            <a:off x="5824728" y="2304242"/>
            <a:ext cx="5524499" cy="3911028"/>
          </a:xfrm>
        </p:spPr>
        <p:txBody>
          <a:bodyPr>
            <a:noAutofit/>
          </a:bodyPr>
          <a:lstStyle/>
          <a:p>
            <a:pPr marL="342900" indent="-342900">
              <a:buFont typeface="Wingdings" panose="05000000000000000000" pitchFamily="2" charset="2"/>
              <a:buChar char="ü"/>
            </a:pPr>
            <a:r>
              <a:rPr lang="en-US" dirty="0"/>
              <a:t>Introduction</a:t>
            </a:r>
          </a:p>
          <a:p>
            <a:pPr marL="342900" indent="-342900">
              <a:buFont typeface="Wingdings" panose="05000000000000000000" pitchFamily="2" charset="2"/>
              <a:buChar char="ü"/>
            </a:pPr>
            <a:r>
              <a:rPr lang="en-US" dirty="0"/>
              <a:t>Problem statement</a:t>
            </a:r>
          </a:p>
          <a:p>
            <a:pPr marL="342900" indent="-342900">
              <a:buFont typeface="Wingdings" panose="05000000000000000000" pitchFamily="2" charset="2"/>
              <a:buChar char="ü"/>
            </a:pPr>
            <a:r>
              <a:rPr lang="en-US" dirty="0"/>
              <a:t>Proposed Methodology</a:t>
            </a:r>
          </a:p>
          <a:p>
            <a:pPr marL="342900" indent="-342900">
              <a:buFont typeface="Wingdings" panose="05000000000000000000" pitchFamily="2" charset="2"/>
              <a:buChar char="ü"/>
            </a:pPr>
            <a:r>
              <a:rPr lang="en-US" dirty="0"/>
              <a:t>Types of Accounts</a:t>
            </a:r>
          </a:p>
          <a:p>
            <a:pPr marL="342900" indent="-342900">
              <a:buFont typeface="Wingdings" panose="05000000000000000000" pitchFamily="2" charset="2"/>
              <a:buChar char="ü"/>
            </a:pPr>
            <a:r>
              <a:rPr lang="en-US" dirty="0"/>
              <a:t>Major outcomes</a:t>
            </a:r>
          </a:p>
          <a:p>
            <a:pPr marL="342900" indent="-342900">
              <a:buFont typeface="Wingdings" panose="05000000000000000000" pitchFamily="2" charset="2"/>
              <a:buChar char="ü"/>
            </a:pPr>
            <a:r>
              <a:rPr lang="en-US" dirty="0"/>
              <a:t>Project timeline</a:t>
            </a:r>
          </a:p>
          <a:p>
            <a:pPr marL="342900" indent="-342900">
              <a:buFont typeface="Wingdings" panose="05000000000000000000" pitchFamily="2" charset="2"/>
              <a:buChar char="ü"/>
            </a:pPr>
            <a:r>
              <a:rPr lang="en-US" dirty="0"/>
              <a:t>conclusion</a:t>
            </a:r>
          </a:p>
        </p:txBody>
      </p:sp>
      <p:sp>
        <p:nvSpPr>
          <p:cNvPr id="17" name="Slide Number Placeholder 16">
            <a:extLst>
              <a:ext uri="{FF2B5EF4-FFF2-40B4-BE49-F238E27FC236}">
                <a16:creationId xmlns:a16="http://schemas.microsoft.com/office/drawing/2014/main" id="{C451C227-806A-4DE3-9B09-36809B587388}"/>
              </a:ext>
            </a:extLst>
          </p:cNvPr>
          <p:cNvSpPr>
            <a:spLocks noGrp="1"/>
          </p:cNvSpPr>
          <p:nvPr>
            <p:ph type="sldNum" sz="quarter" idx="19"/>
          </p:nvPr>
        </p:nvSpPr>
        <p:spPr>
          <a:xfrm>
            <a:off x="11457919" y="6382512"/>
            <a:ext cx="500997" cy="365125"/>
          </a:xfrm>
        </p:spPr>
        <p:txBody>
          <a:bodyPr/>
          <a:lstStyle/>
          <a:p>
            <a:fld id="{4C8B8A27-DF03-4546-BA93-21C967D57E5C}" type="slidenum">
              <a:rPr lang="en-US" smtClean="0"/>
              <a:pPr/>
              <a:t>2</a:t>
            </a:fld>
            <a:endParaRPr lang="en-US"/>
          </a:p>
        </p:txBody>
      </p:sp>
      <p:sp>
        <p:nvSpPr>
          <p:cNvPr id="4" name="Date Placeholder 3">
            <a:extLst>
              <a:ext uri="{FF2B5EF4-FFF2-40B4-BE49-F238E27FC236}">
                <a16:creationId xmlns:a16="http://schemas.microsoft.com/office/drawing/2014/main" id="{54CDBA34-DDFE-4712-B837-B0D277131263}"/>
              </a:ext>
            </a:extLst>
          </p:cNvPr>
          <p:cNvSpPr>
            <a:spLocks noGrp="1"/>
          </p:cNvSpPr>
          <p:nvPr>
            <p:ph type="dt" sz="half" idx="17"/>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BF05D1D-8C9F-492C-B8A4-73A49CC5A68F}"/>
              </a:ext>
            </a:extLst>
          </p:cNvPr>
          <p:cNvSpPr>
            <a:spLocks noGrp="1"/>
          </p:cNvSpPr>
          <p:nvPr>
            <p:ph type="ftr" sz="quarter" idx="18"/>
          </p:nvPr>
        </p:nvSpPr>
        <p:spPr/>
        <p:txBody>
          <a:bodyPr/>
          <a:lstStyle/>
          <a:p>
            <a:r>
              <a:rPr lang="en-US"/>
              <a:t>Sample footer text</a:t>
            </a:r>
            <a:endParaRPr lang="en-US" dirty="0"/>
          </a:p>
        </p:txBody>
      </p:sp>
    </p:spTree>
    <p:extLst>
      <p:ext uri="{BB962C8B-B14F-4D97-AF65-F5344CB8AC3E}">
        <p14:creationId xmlns:p14="http://schemas.microsoft.com/office/powerpoint/2010/main" val="61352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a:t>Introduction</a:t>
            </a:r>
            <a:endParaRPr lang="en-US" dirty="0"/>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431099"/>
            <a:ext cx="7263653" cy="3055301"/>
          </a:xfrm>
        </p:spPr>
        <p:txBody>
          <a:bodyPr/>
          <a:lstStyle/>
          <a:p>
            <a:pPr marL="342900" indent="-342900">
              <a:buFont typeface="Wingdings" panose="05000000000000000000" pitchFamily="2" charset="2"/>
              <a:buChar char="q"/>
            </a:pPr>
            <a:r>
              <a:rPr lang="en-US" dirty="0"/>
              <a:t>Application to maintain persons account in bank.</a:t>
            </a:r>
          </a:p>
          <a:p>
            <a:pPr marL="342900" indent="-342900">
              <a:buFont typeface="Wingdings" panose="05000000000000000000" pitchFamily="2" charset="2"/>
              <a:buChar char="q"/>
            </a:pPr>
            <a:r>
              <a:rPr lang="en-US" dirty="0"/>
              <a:t>To perform basic financial transaction in banking platform.</a:t>
            </a:r>
          </a:p>
          <a:p>
            <a:pPr marL="342900" indent="-342900">
              <a:buFont typeface="Wingdings" panose="05000000000000000000" pitchFamily="2" charset="2"/>
              <a:buChar char="q"/>
            </a:pPr>
            <a:r>
              <a:rPr lang="en-US" dirty="0"/>
              <a:t>To perform different banking tasks in various ways</a:t>
            </a:r>
          </a:p>
          <a:p>
            <a:pPr marL="891540" lvl="2" indent="-342900">
              <a:buFont typeface="Wingdings" panose="05000000000000000000" pitchFamily="2" charset="2"/>
              <a:buChar char="q"/>
            </a:pPr>
            <a:r>
              <a:rPr lang="en-US" dirty="0"/>
              <a:t> fund transferring</a:t>
            </a:r>
          </a:p>
          <a:p>
            <a:pPr marL="891540" lvl="2" indent="-342900">
              <a:buFont typeface="Wingdings" panose="05000000000000000000" pitchFamily="2" charset="2"/>
              <a:buChar char="q"/>
            </a:pPr>
            <a:r>
              <a:rPr lang="en-US" dirty="0"/>
              <a:t> bill payments.</a:t>
            </a:r>
          </a:p>
          <a:p>
            <a:endParaRPr lang="en-US" dirty="0"/>
          </a:p>
        </p:txBody>
      </p:sp>
      <p:pic>
        <p:nvPicPr>
          <p:cNvPr id="7" name="Picture Placeholder 6" descr="Photo of 3 surfers running in to the ocean with their boards">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rotWithShape="1">
          <a:blip r:embed="rId2"/>
          <a:srcRect t="1724" b="1724"/>
          <a:stretch/>
        </p:blipFill>
        <p:spPr>
          <a:xfrm>
            <a:off x="9546336" y="877824"/>
            <a:ext cx="2651760" cy="1709928"/>
          </a:xfrm>
        </p:spPr>
      </p:pic>
      <p:pic>
        <p:nvPicPr>
          <p:cNvPr id="8" name="Picture Placeholder 7" descr="Photo of a wave ">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rotWithShape="1">
          <a:blip r:embed="rId3"/>
          <a:srcRect t="1661" b="1661"/>
          <a:stretch/>
        </p:blipFill>
        <p:spPr>
          <a:xfrm>
            <a:off x="9546336" y="2587752"/>
            <a:ext cx="2651760" cy="1709928"/>
          </a:xfrm>
        </p:spPr>
      </p:pic>
      <p:pic>
        <p:nvPicPr>
          <p:cNvPr id="9" name="Picture Placeholder 8" descr="Photo of a woman surfer paddling out on the ocean">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rotWithShape="1">
          <a:blip r:embed="rId4"/>
          <a:srcRect t="1686" b="1686"/>
          <a:stretch/>
        </p:blipFill>
        <p:spPr>
          <a:xfrm>
            <a:off x="9546336" y="4279392"/>
            <a:ext cx="2651760" cy="1709928"/>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3</a:t>
            </a:fld>
            <a:endParaRPr lang="en-US"/>
          </a:p>
        </p:txBody>
      </p:sp>
      <p:sp>
        <p:nvSpPr>
          <p:cNvPr id="4" name="Date Placeholder 3">
            <a:extLst>
              <a:ext uri="{FF2B5EF4-FFF2-40B4-BE49-F238E27FC236}">
                <a16:creationId xmlns:a16="http://schemas.microsoft.com/office/drawing/2014/main" id="{61684AB2-7B25-4516-80C8-299DA9610D10}"/>
              </a:ext>
            </a:extLst>
          </p:cNvPr>
          <p:cNvSpPr>
            <a:spLocks noGrp="1"/>
          </p:cNvSpPr>
          <p:nvPr>
            <p:ph type="dt" sz="half" idx="16"/>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C142BB4-D21A-413E-879F-AD1DA087726D}"/>
              </a:ext>
            </a:extLst>
          </p:cNvPr>
          <p:cNvSpPr>
            <a:spLocks noGrp="1"/>
          </p:cNvSpPr>
          <p:nvPr>
            <p:ph type="ftr" sz="quarter" idx="17"/>
          </p:nvPr>
        </p:nvSpPr>
        <p:spPr/>
        <p:txBody>
          <a:bodyPr/>
          <a:lstStyle/>
          <a:p>
            <a:r>
              <a:rPr lang="en-US"/>
              <a:t>Sample footer text</a:t>
            </a:r>
            <a:endParaRPr lang="en-US" dirty="0"/>
          </a:p>
        </p:txBody>
      </p:sp>
    </p:spTree>
    <p:extLst>
      <p:ext uri="{BB962C8B-B14F-4D97-AF65-F5344CB8AC3E}">
        <p14:creationId xmlns:p14="http://schemas.microsoft.com/office/powerpoint/2010/main" val="4260525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Problem statement</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431099"/>
            <a:ext cx="7263653" cy="3055301"/>
          </a:xfrm>
        </p:spPr>
        <p:txBody>
          <a:bodyPr>
            <a:normAutofit fontScale="92500" lnSpcReduction="20000"/>
          </a:bodyPr>
          <a:lstStyle/>
          <a:p>
            <a:pPr>
              <a:buFont typeface="Wingdings" panose="05000000000000000000" pitchFamily="2" charset="2"/>
              <a:buChar char="Ø"/>
            </a:pPr>
            <a:r>
              <a:rPr lang="en-US" dirty="0"/>
              <a:t> this online banking system is created to get rid of manual system and manage the banks record technically.</a:t>
            </a:r>
          </a:p>
          <a:p>
            <a:pPr>
              <a:buFont typeface="Wingdings" panose="05000000000000000000" pitchFamily="2" charset="2"/>
              <a:buChar char="Ø"/>
            </a:pPr>
            <a:r>
              <a:rPr lang="en-US" dirty="0"/>
              <a:t>it is very difficult to update account data, insert new data, update data in manual system.</a:t>
            </a:r>
          </a:p>
          <a:p>
            <a:pPr>
              <a:buFont typeface="Wingdings" panose="05000000000000000000" pitchFamily="2" charset="2"/>
              <a:buChar char="Ø"/>
            </a:pPr>
            <a:r>
              <a:rPr lang="en-US" dirty="0"/>
              <a:t> therefore we created it with automated database system to maintain all records and customers personal information technically.</a:t>
            </a:r>
          </a:p>
          <a:p>
            <a:endParaRPr lang="en-US" dirty="0"/>
          </a:p>
        </p:txBody>
      </p:sp>
      <p:pic>
        <p:nvPicPr>
          <p:cNvPr id="7" name="Picture Placeholder 6" descr="Photo of 3 surfers running in to the ocean with their boards">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rotWithShape="1">
          <a:blip r:embed="rId2"/>
          <a:srcRect t="1724" b="1724"/>
          <a:stretch/>
        </p:blipFill>
        <p:spPr>
          <a:xfrm>
            <a:off x="9546336" y="877824"/>
            <a:ext cx="2651760" cy="1709928"/>
          </a:xfrm>
        </p:spPr>
      </p:pic>
      <p:pic>
        <p:nvPicPr>
          <p:cNvPr id="8" name="Picture Placeholder 7" descr="Photo of a wave ">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rotWithShape="1">
          <a:blip r:embed="rId3"/>
          <a:srcRect t="1661" b="1661"/>
          <a:stretch/>
        </p:blipFill>
        <p:spPr>
          <a:xfrm>
            <a:off x="9546336" y="2587752"/>
            <a:ext cx="2651760" cy="1709928"/>
          </a:xfrm>
        </p:spPr>
      </p:pic>
      <p:pic>
        <p:nvPicPr>
          <p:cNvPr id="9" name="Picture Placeholder 8" descr="Photo of a woman surfer paddling out on the ocean">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rotWithShape="1">
          <a:blip r:embed="rId4"/>
          <a:srcRect t="1686" b="1686"/>
          <a:stretch/>
        </p:blipFill>
        <p:spPr>
          <a:xfrm>
            <a:off x="9546336" y="4279392"/>
            <a:ext cx="2651760" cy="1709928"/>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4</a:t>
            </a:fld>
            <a:endParaRPr lang="en-US"/>
          </a:p>
        </p:txBody>
      </p:sp>
      <p:sp>
        <p:nvSpPr>
          <p:cNvPr id="4" name="Date Placeholder 3">
            <a:extLst>
              <a:ext uri="{FF2B5EF4-FFF2-40B4-BE49-F238E27FC236}">
                <a16:creationId xmlns:a16="http://schemas.microsoft.com/office/drawing/2014/main" id="{61684AB2-7B25-4516-80C8-299DA9610D10}"/>
              </a:ext>
            </a:extLst>
          </p:cNvPr>
          <p:cNvSpPr>
            <a:spLocks noGrp="1"/>
          </p:cNvSpPr>
          <p:nvPr>
            <p:ph type="dt" sz="half" idx="16"/>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C142BB4-D21A-413E-879F-AD1DA087726D}"/>
              </a:ext>
            </a:extLst>
          </p:cNvPr>
          <p:cNvSpPr>
            <a:spLocks noGrp="1"/>
          </p:cNvSpPr>
          <p:nvPr>
            <p:ph type="ftr" sz="quarter" idx="17"/>
          </p:nvPr>
        </p:nvSpPr>
        <p:spPr/>
        <p:txBody>
          <a:bodyPr/>
          <a:lstStyle/>
          <a:p>
            <a:r>
              <a:rPr lang="en-US"/>
              <a:t>Sample footer text</a:t>
            </a:r>
            <a:endParaRPr lang="en-US" dirty="0"/>
          </a:p>
        </p:txBody>
      </p:sp>
    </p:spTree>
    <p:extLst>
      <p:ext uri="{BB962C8B-B14F-4D97-AF65-F5344CB8AC3E}">
        <p14:creationId xmlns:p14="http://schemas.microsoft.com/office/powerpoint/2010/main" val="119789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D857-23C3-4C16-8E84-FE559E95427A}"/>
              </a:ext>
            </a:extLst>
          </p:cNvPr>
          <p:cNvSpPr>
            <a:spLocks noGrp="1"/>
          </p:cNvSpPr>
          <p:nvPr>
            <p:ph type="title"/>
          </p:nvPr>
        </p:nvSpPr>
        <p:spPr>
          <a:xfrm>
            <a:off x="1069848" y="463164"/>
            <a:ext cx="9634011" cy="1325563"/>
          </a:xfrm>
        </p:spPr>
        <p:txBody>
          <a:bodyPr/>
          <a:lstStyle/>
          <a:p>
            <a:r>
              <a:rPr lang="en-US" dirty="0"/>
              <a:t>Types of Accounts</a:t>
            </a:r>
          </a:p>
        </p:txBody>
      </p:sp>
      <p:sp>
        <p:nvSpPr>
          <p:cNvPr id="7" name="Slide Number Placeholder 6">
            <a:extLst>
              <a:ext uri="{FF2B5EF4-FFF2-40B4-BE49-F238E27FC236}">
                <a16:creationId xmlns:a16="http://schemas.microsoft.com/office/drawing/2014/main" id="{3699E750-83F3-43F0-9B74-44150DCA0C4C}"/>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5</a:t>
            </a:fld>
            <a:endParaRPr lang="en-US" dirty="0"/>
          </a:p>
        </p:txBody>
      </p:sp>
      <p:sp>
        <p:nvSpPr>
          <p:cNvPr id="3" name="Date Placeholder 2">
            <a:extLst>
              <a:ext uri="{FF2B5EF4-FFF2-40B4-BE49-F238E27FC236}">
                <a16:creationId xmlns:a16="http://schemas.microsoft.com/office/drawing/2014/main" id="{D330ED12-5EF0-4DBA-A2E2-9A7800D34423}"/>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C57CA2F9-F8CA-4948-AC83-A237A6673142}"/>
              </a:ext>
            </a:extLst>
          </p:cNvPr>
          <p:cNvSpPr>
            <a:spLocks noGrp="1"/>
          </p:cNvSpPr>
          <p:nvPr>
            <p:ph type="ftr" sz="quarter" idx="11"/>
          </p:nvPr>
        </p:nvSpPr>
        <p:spPr/>
        <p:txBody>
          <a:bodyPr/>
          <a:lstStyle/>
          <a:p>
            <a:r>
              <a:rPr lang="en-US"/>
              <a:t>Sample footer text</a:t>
            </a:r>
          </a:p>
        </p:txBody>
      </p:sp>
      <p:sp>
        <p:nvSpPr>
          <p:cNvPr id="8" name="Content Placeholder 7">
            <a:extLst>
              <a:ext uri="{FF2B5EF4-FFF2-40B4-BE49-F238E27FC236}">
                <a16:creationId xmlns:a16="http://schemas.microsoft.com/office/drawing/2014/main" id="{3CE60C1A-03D6-4D64-A8CA-7EA04EB59ED4}"/>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726168EA-D03C-49F6-91BA-995213C1B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577" y="1655208"/>
            <a:ext cx="9790282" cy="4789961"/>
          </a:xfrm>
          <a:prstGeom prst="rect">
            <a:avLst/>
          </a:prstGeom>
        </p:spPr>
      </p:pic>
    </p:spTree>
    <p:extLst>
      <p:ext uri="{BB962C8B-B14F-4D97-AF65-F5344CB8AC3E}">
        <p14:creationId xmlns:p14="http://schemas.microsoft.com/office/powerpoint/2010/main" val="105238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DE48C2-BEAD-4A44-AE28-D61AB9863CF8}"/>
              </a:ext>
            </a:extLst>
          </p:cNvPr>
          <p:cNvSpPr>
            <a:spLocks noGrp="1"/>
          </p:cNvSpPr>
          <p:nvPr>
            <p:ph type="title"/>
          </p:nvPr>
        </p:nvSpPr>
        <p:spPr>
          <a:xfrm>
            <a:off x="1069848" y="502920"/>
            <a:ext cx="9634011" cy="1325563"/>
          </a:xfrm>
        </p:spPr>
        <p:txBody>
          <a:bodyPr/>
          <a:lstStyle/>
          <a:p>
            <a:r>
              <a:rPr lang="en-US" dirty="0"/>
              <a:t>Timeline</a:t>
            </a:r>
          </a:p>
        </p:txBody>
      </p:sp>
      <p:graphicFrame>
        <p:nvGraphicFramePr>
          <p:cNvPr id="24" name="Content Placeholder 6" descr="Timeline">
            <a:extLst>
              <a:ext uri="{FF2B5EF4-FFF2-40B4-BE49-F238E27FC236}">
                <a16:creationId xmlns:a16="http://schemas.microsoft.com/office/drawing/2014/main" id="{EF17BA2A-7DE1-4B0D-BD20-01C351990B3D}"/>
              </a:ext>
            </a:extLst>
          </p:cNvPr>
          <p:cNvGraphicFramePr>
            <a:graphicFrameLocks noGrp="1"/>
          </p:cNvGraphicFramePr>
          <p:nvPr>
            <p:ph sz="quarter" idx="13"/>
            <p:extLst>
              <p:ext uri="{D42A27DB-BD31-4B8C-83A1-F6EECF244321}">
                <p14:modId xmlns:p14="http://schemas.microsoft.com/office/powerpoint/2010/main" val="3182134467"/>
              </p:ext>
            </p:extLst>
          </p:nvPr>
        </p:nvGraphicFramePr>
        <p:xfrm>
          <a:off x="838200" y="1470991"/>
          <a:ext cx="10515600" cy="4705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B2E82EE9-15AF-41C9-984F-253AD1D0F22B}"/>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6</a:t>
            </a:fld>
            <a:endParaRPr lang="en-US"/>
          </a:p>
        </p:txBody>
      </p:sp>
      <p:sp>
        <p:nvSpPr>
          <p:cNvPr id="2" name="Date Placeholder 1">
            <a:extLst>
              <a:ext uri="{FF2B5EF4-FFF2-40B4-BE49-F238E27FC236}">
                <a16:creationId xmlns:a16="http://schemas.microsoft.com/office/drawing/2014/main" id="{BF23766E-23E2-434C-BF95-872C133F4CB8}"/>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48410CE6-A0EF-40E5-A654-297DB4F01296}"/>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1853646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436C-00F2-4DA9-AD04-C9D27F2C1E59}"/>
              </a:ext>
            </a:extLst>
          </p:cNvPr>
          <p:cNvSpPr>
            <a:spLocks noGrp="1"/>
          </p:cNvSpPr>
          <p:nvPr>
            <p:ph type="title"/>
          </p:nvPr>
        </p:nvSpPr>
        <p:spPr>
          <a:xfrm>
            <a:off x="841248" y="502920"/>
            <a:ext cx="9902952" cy="1325563"/>
          </a:xfrm>
        </p:spPr>
        <p:txBody>
          <a:bodyPr/>
          <a:lstStyle/>
          <a:p>
            <a:r>
              <a:rPr lang="en-US" dirty="0"/>
              <a:t>Major outcomes</a:t>
            </a:r>
          </a:p>
        </p:txBody>
      </p:sp>
      <p:sp>
        <p:nvSpPr>
          <p:cNvPr id="4" name="Content Placeholder 3">
            <a:extLst>
              <a:ext uri="{FF2B5EF4-FFF2-40B4-BE49-F238E27FC236}">
                <a16:creationId xmlns:a16="http://schemas.microsoft.com/office/drawing/2014/main" id="{29F4678E-3F5A-41D4-8F41-8EE987306AB0}"/>
              </a:ext>
            </a:extLst>
          </p:cNvPr>
          <p:cNvSpPr>
            <a:spLocks noGrp="1"/>
          </p:cNvSpPr>
          <p:nvPr>
            <p:ph sz="half" idx="2"/>
          </p:nvPr>
        </p:nvSpPr>
        <p:spPr>
          <a:xfrm>
            <a:off x="627752" y="1941987"/>
            <a:ext cx="10116448" cy="3517909"/>
          </a:xfrm>
        </p:spPr>
        <p:txBody>
          <a:bodyPr>
            <a:normAutofit/>
          </a:bodyPr>
          <a:lstStyle/>
          <a:p>
            <a:pPr>
              <a:buFont typeface="Wingdings" panose="05000000000000000000" pitchFamily="2" charset="2"/>
              <a:buChar char="q"/>
            </a:pPr>
            <a:r>
              <a:rPr lang="en-US" sz="1800" dirty="0">
                <a:latin typeface="Arial Black" panose="020B0A04020102020204" pitchFamily="34" charset="0"/>
              </a:rPr>
              <a:t>Maintain the automated database system which will assist to keep secure the customer’s data as well as it provide security to online transactions.</a:t>
            </a:r>
          </a:p>
          <a:p>
            <a:pPr>
              <a:buFont typeface="Wingdings" panose="05000000000000000000" pitchFamily="2" charset="2"/>
              <a:buChar char="q"/>
            </a:pPr>
            <a:r>
              <a:rPr lang="en-US" sz="1800" dirty="0">
                <a:latin typeface="Arial Black" panose="020B0A04020102020204" pitchFamily="34" charset="0"/>
              </a:rPr>
              <a:t>Privacy is an essential characteristic that may affect user intention to adopt online transaction system. Encryption technology is the most common feature of all banks.</a:t>
            </a:r>
          </a:p>
          <a:p>
            <a:pPr>
              <a:buFont typeface="Wingdings" panose="05000000000000000000" pitchFamily="2" charset="2"/>
              <a:buChar char="q"/>
            </a:pPr>
            <a:r>
              <a:rPr lang="en-US" sz="1800" dirty="0">
                <a:latin typeface="Arial Black" panose="020B0A04020102020204" pitchFamily="34" charset="0"/>
              </a:rPr>
              <a:t>Security plays greater role for the safety of customer’s financial and personal information</a:t>
            </a:r>
          </a:p>
        </p:txBody>
      </p:sp>
      <p:sp>
        <p:nvSpPr>
          <p:cNvPr id="9" name="Slide Number Placeholder 8">
            <a:extLst>
              <a:ext uri="{FF2B5EF4-FFF2-40B4-BE49-F238E27FC236}">
                <a16:creationId xmlns:a16="http://schemas.microsoft.com/office/drawing/2014/main" id="{BFD50734-6C26-41F2-B8EC-F05061FC9C86}"/>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7</a:t>
            </a:fld>
            <a:endParaRPr lang="en-US"/>
          </a:p>
        </p:txBody>
      </p:sp>
      <p:sp>
        <p:nvSpPr>
          <p:cNvPr id="7" name="Date Placeholder 6">
            <a:extLst>
              <a:ext uri="{FF2B5EF4-FFF2-40B4-BE49-F238E27FC236}">
                <a16:creationId xmlns:a16="http://schemas.microsoft.com/office/drawing/2014/main" id="{C7610C77-456B-46B5-9440-9F56691451F8}"/>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25A3475D-74AF-46E9-904E-09A955AB127D}"/>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424252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436C-00F2-4DA9-AD04-C9D27F2C1E59}"/>
              </a:ext>
            </a:extLst>
          </p:cNvPr>
          <p:cNvSpPr>
            <a:spLocks noGrp="1"/>
          </p:cNvSpPr>
          <p:nvPr>
            <p:ph type="title"/>
          </p:nvPr>
        </p:nvSpPr>
        <p:spPr>
          <a:xfrm>
            <a:off x="841248" y="502920"/>
            <a:ext cx="9902952" cy="1325563"/>
          </a:xfrm>
        </p:spPr>
        <p:txBody>
          <a:bodyPr/>
          <a:lstStyle/>
          <a:p>
            <a:r>
              <a:rPr lang="en-US" dirty="0"/>
              <a:t>conclusion</a:t>
            </a:r>
          </a:p>
        </p:txBody>
      </p:sp>
      <p:sp>
        <p:nvSpPr>
          <p:cNvPr id="4" name="Content Placeholder 3">
            <a:extLst>
              <a:ext uri="{FF2B5EF4-FFF2-40B4-BE49-F238E27FC236}">
                <a16:creationId xmlns:a16="http://schemas.microsoft.com/office/drawing/2014/main" id="{29F4678E-3F5A-41D4-8F41-8EE987306AB0}"/>
              </a:ext>
            </a:extLst>
          </p:cNvPr>
          <p:cNvSpPr>
            <a:spLocks noGrp="1"/>
          </p:cNvSpPr>
          <p:nvPr>
            <p:ph sz="half" idx="2"/>
          </p:nvPr>
        </p:nvSpPr>
        <p:spPr>
          <a:xfrm>
            <a:off x="627752" y="1941987"/>
            <a:ext cx="10116448" cy="3517909"/>
          </a:xfrm>
        </p:spPr>
        <p:txBody>
          <a:bodyPr>
            <a:normAutofit/>
          </a:bodyPr>
          <a:lstStyle/>
          <a:p>
            <a:pPr>
              <a:buFont typeface="Wingdings" panose="05000000000000000000" pitchFamily="2" charset="2"/>
              <a:buChar char="Ø"/>
            </a:pPr>
            <a:r>
              <a:rPr lang="en-US" sz="1800" dirty="0"/>
              <a:t>We have created </a:t>
            </a:r>
            <a:r>
              <a:rPr lang="en-US" sz="1800" u="sng" dirty="0"/>
              <a:t>Banking Management System</a:t>
            </a:r>
            <a:r>
              <a:rPr lang="en-US" sz="1800" dirty="0"/>
              <a:t> application for maintaining a person’s account in bank. This banking management system will help customers to perform basic financial transaction in banking platform. This application is created to facilitate the user to be on the track of online banking platform.</a:t>
            </a:r>
            <a:endParaRPr lang="en-US" sz="2000" dirty="0"/>
          </a:p>
          <a:p>
            <a:pPr>
              <a:buFont typeface="Wingdings" panose="05000000000000000000" pitchFamily="2" charset="2"/>
              <a:buChar char="Ø"/>
            </a:pPr>
            <a:r>
              <a:rPr lang="en-US" sz="2000" dirty="0"/>
              <a:t> we have created this bank management system with automated database functionality in order to maintain the records of customers which is very essential to manage the documents and personal information of customers. </a:t>
            </a:r>
          </a:p>
          <a:p>
            <a:pPr>
              <a:buFont typeface="Wingdings" panose="05000000000000000000" pitchFamily="2" charset="2"/>
              <a:buChar char="Ø"/>
            </a:pPr>
            <a:endParaRPr lang="en-US" sz="1800" dirty="0"/>
          </a:p>
          <a:p>
            <a:pPr>
              <a:buFont typeface="Wingdings" panose="05000000000000000000" pitchFamily="2" charset="2"/>
              <a:buChar char="q"/>
            </a:pPr>
            <a:endParaRPr lang="en-US" sz="2000" dirty="0">
              <a:latin typeface="Arial Black" panose="020B0A04020102020204" pitchFamily="34" charset="0"/>
            </a:endParaRPr>
          </a:p>
        </p:txBody>
      </p:sp>
      <p:sp>
        <p:nvSpPr>
          <p:cNvPr id="9" name="Slide Number Placeholder 8">
            <a:extLst>
              <a:ext uri="{FF2B5EF4-FFF2-40B4-BE49-F238E27FC236}">
                <a16:creationId xmlns:a16="http://schemas.microsoft.com/office/drawing/2014/main" id="{BFD50734-6C26-41F2-B8EC-F05061FC9C86}"/>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8</a:t>
            </a:fld>
            <a:endParaRPr lang="en-US"/>
          </a:p>
        </p:txBody>
      </p:sp>
      <p:sp>
        <p:nvSpPr>
          <p:cNvPr id="7" name="Date Placeholder 6">
            <a:extLst>
              <a:ext uri="{FF2B5EF4-FFF2-40B4-BE49-F238E27FC236}">
                <a16:creationId xmlns:a16="http://schemas.microsoft.com/office/drawing/2014/main" id="{C7610C77-456B-46B5-9440-9F56691451F8}"/>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25A3475D-74AF-46E9-904E-09A955AB127D}"/>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2466229435"/>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F7751-3D70-4789-B6DE-1DA3487F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FBE331-63D9-4D34-9DDA-F68D558E461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5FF250-8492-43E8-8400-1C3DDB9B5D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Bohemian design</Template>
  <TotalTime>41</TotalTime>
  <Words>426</Words>
  <Application>Microsoft Office PowerPoint</Application>
  <PresentationFormat>Widescreen</PresentationFormat>
  <Paragraphs>60</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Black</vt:lpstr>
      <vt:lpstr>Avenir Next LT Pro</vt:lpstr>
      <vt:lpstr>Calibri</vt:lpstr>
      <vt:lpstr>Modern Love</vt:lpstr>
      <vt:lpstr>Wingdings</vt:lpstr>
      <vt:lpstr>BohemianVTI</vt:lpstr>
      <vt:lpstr>The bank management system </vt:lpstr>
      <vt:lpstr>Agenda</vt:lpstr>
      <vt:lpstr>Introduction</vt:lpstr>
      <vt:lpstr>Problem statement</vt:lpstr>
      <vt:lpstr>Types of Accounts</vt:lpstr>
      <vt:lpstr>Timeline</vt:lpstr>
      <vt:lpstr>Major outcomes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bank management system</dc:title>
  <dc:creator>Shivam Gehani</dc:creator>
  <cp:lastModifiedBy>Shivam Gehani</cp:lastModifiedBy>
  <cp:revision>1</cp:revision>
  <dcterms:created xsi:type="dcterms:W3CDTF">2021-12-23T09:12:23Z</dcterms:created>
  <dcterms:modified xsi:type="dcterms:W3CDTF">2021-12-23T09:53:29Z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